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42" r:id="rId5"/>
    <p:sldId id="359" r:id="rId6"/>
    <p:sldId id="379" r:id="rId7"/>
    <p:sldId id="373" r:id="rId8"/>
    <p:sldId id="374" r:id="rId9"/>
    <p:sldId id="380" r:id="rId10"/>
    <p:sldId id="382" r:id="rId11"/>
    <p:sldId id="381" r:id="rId12"/>
    <p:sldId id="376" r:id="rId13"/>
    <p:sldId id="377" r:id="rId14"/>
    <p:sldId id="378" r:id="rId15"/>
    <p:sldId id="350" r:id="rId16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6A2AE0-C2B8-4FF5-8CD2-696354A3BDFE}" v="44" dt="2025-02-12T23:51:41.3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16" autoAdjust="0"/>
    <p:restoredTop sz="86467" autoAdjust="0"/>
  </p:normalViewPr>
  <p:slideViewPr>
    <p:cSldViewPr snapToGrid="0" snapToObjects="1" showGuides="1">
      <p:cViewPr varScale="1">
        <p:scale>
          <a:sx n="63" d="100"/>
          <a:sy n="63" d="100"/>
        </p:scale>
        <p:origin x="696" y="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88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hid Ali Khowaja [Student-PECS]" userId="ae1c06c4-7f98-4882-9759-e7c4b4318c8b" providerId="ADAL" clId="{E96A2AE0-C2B8-4FF5-8CD2-696354A3BDFE}"/>
    <pc:docChg chg="undo custSel addSld delSld modSld">
      <pc:chgData name="Shahid Ali Khowaja [Student-PECS]" userId="ae1c06c4-7f98-4882-9759-e7c4b4318c8b" providerId="ADAL" clId="{E96A2AE0-C2B8-4FF5-8CD2-696354A3BDFE}" dt="2025-02-12T23:53:13.759" v="996" actId="14100"/>
      <pc:docMkLst>
        <pc:docMk/>
      </pc:docMkLst>
      <pc:sldChg chg="modSp mod">
        <pc:chgData name="Shahid Ali Khowaja [Student-PECS]" userId="ae1c06c4-7f98-4882-9759-e7c4b4318c8b" providerId="ADAL" clId="{E96A2AE0-C2B8-4FF5-8CD2-696354A3BDFE}" dt="2025-02-12T23:44:16.994" v="948" actId="113"/>
        <pc:sldMkLst>
          <pc:docMk/>
          <pc:sldMk cId="1460159330" sldId="359"/>
        </pc:sldMkLst>
        <pc:spChg chg="mod">
          <ac:chgData name="Shahid Ali Khowaja [Student-PECS]" userId="ae1c06c4-7f98-4882-9759-e7c4b4318c8b" providerId="ADAL" clId="{E96A2AE0-C2B8-4FF5-8CD2-696354A3BDFE}" dt="2025-02-12T23:44:16.994" v="948" actId="113"/>
          <ac:spMkLst>
            <pc:docMk/>
            <pc:sldMk cId="1460159330" sldId="359"/>
            <ac:spMk id="7" creationId="{1A2458FF-0D0C-4ACC-C6FB-103BC0BADCCD}"/>
          </ac:spMkLst>
        </pc:spChg>
        <pc:spChg chg="mod">
          <ac:chgData name="Shahid Ali Khowaja [Student-PECS]" userId="ae1c06c4-7f98-4882-9759-e7c4b4318c8b" providerId="ADAL" clId="{E96A2AE0-C2B8-4FF5-8CD2-696354A3BDFE}" dt="2025-02-12T23:42:49.647" v="938" actId="255"/>
          <ac:spMkLst>
            <pc:docMk/>
            <pc:sldMk cId="1460159330" sldId="359"/>
            <ac:spMk id="31" creationId="{F1239C0E-3F39-787D-0FC3-6B7C9BA37E8F}"/>
          </ac:spMkLst>
        </pc:spChg>
      </pc:sldChg>
      <pc:sldChg chg="modSp del mod">
        <pc:chgData name="Shahid Ali Khowaja [Student-PECS]" userId="ae1c06c4-7f98-4882-9759-e7c4b4318c8b" providerId="ADAL" clId="{E96A2AE0-C2B8-4FF5-8CD2-696354A3BDFE}" dt="2025-02-12T23:22:52.461" v="720" actId="2696"/>
        <pc:sldMkLst>
          <pc:docMk/>
          <pc:sldMk cId="1330733909" sldId="365"/>
        </pc:sldMkLst>
        <pc:spChg chg="mod">
          <ac:chgData name="Shahid Ali Khowaja [Student-PECS]" userId="ae1c06c4-7f98-4882-9759-e7c4b4318c8b" providerId="ADAL" clId="{E96A2AE0-C2B8-4FF5-8CD2-696354A3BDFE}" dt="2025-02-12T20:57:35.734" v="269" actId="20577"/>
          <ac:spMkLst>
            <pc:docMk/>
            <pc:sldMk cId="1330733909" sldId="365"/>
            <ac:spMk id="6" creationId="{C15774B0-D971-67D7-27EB-FDB82B3A58CD}"/>
          </ac:spMkLst>
        </pc:spChg>
      </pc:sldChg>
      <pc:sldChg chg="modSp mod">
        <pc:chgData name="Shahid Ali Khowaja [Student-PECS]" userId="ae1c06c4-7f98-4882-9759-e7c4b4318c8b" providerId="ADAL" clId="{E96A2AE0-C2B8-4FF5-8CD2-696354A3BDFE}" dt="2025-02-12T23:50:08.912" v="964" actId="255"/>
        <pc:sldMkLst>
          <pc:docMk/>
          <pc:sldMk cId="1397193754" sldId="373"/>
        </pc:sldMkLst>
        <pc:spChg chg="mod">
          <ac:chgData name="Shahid Ali Khowaja [Student-PECS]" userId="ae1c06c4-7f98-4882-9759-e7c4b4318c8b" providerId="ADAL" clId="{E96A2AE0-C2B8-4FF5-8CD2-696354A3BDFE}" dt="2025-02-12T23:45:47.698" v="954" actId="6559"/>
          <ac:spMkLst>
            <pc:docMk/>
            <pc:sldMk cId="1397193754" sldId="373"/>
            <ac:spMk id="2" creationId="{E117F7C5-CBA2-9823-0CBA-5BD773998046}"/>
          </ac:spMkLst>
        </pc:spChg>
        <pc:spChg chg="mod">
          <ac:chgData name="Shahid Ali Khowaja [Student-PECS]" userId="ae1c06c4-7f98-4882-9759-e7c4b4318c8b" providerId="ADAL" clId="{E96A2AE0-C2B8-4FF5-8CD2-696354A3BDFE}" dt="2025-02-12T23:50:08.912" v="964" actId="255"/>
          <ac:spMkLst>
            <pc:docMk/>
            <pc:sldMk cId="1397193754" sldId="373"/>
            <ac:spMk id="4" creationId="{260D053B-A40A-3228-B6D5-3371B9EE2E56}"/>
          </ac:spMkLst>
        </pc:spChg>
      </pc:sldChg>
      <pc:sldChg chg="modSp mod">
        <pc:chgData name="Shahid Ali Khowaja [Student-PECS]" userId="ae1c06c4-7f98-4882-9759-e7c4b4318c8b" providerId="ADAL" clId="{E96A2AE0-C2B8-4FF5-8CD2-696354A3BDFE}" dt="2025-02-12T23:50:16.051" v="965" actId="255"/>
        <pc:sldMkLst>
          <pc:docMk/>
          <pc:sldMk cId="598144966" sldId="374"/>
        </pc:sldMkLst>
        <pc:spChg chg="mod">
          <ac:chgData name="Shahid Ali Khowaja [Student-PECS]" userId="ae1c06c4-7f98-4882-9759-e7c4b4318c8b" providerId="ADAL" clId="{E96A2AE0-C2B8-4FF5-8CD2-696354A3BDFE}" dt="2025-02-12T23:45:54.853" v="955" actId="6559"/>
          <ac:spMkLst>
            <pc:docMk/>
            <pc:sldMk cId="598144966" sldId="374"/>
            <ac:spMk id="3" creationId="{3FEFE388-CD0B-9671-4D4E-D6D8004C8851}"/>
          </ac:spMkLst>
        </pc:spChg>
        <pc:spChg chg="mod">
          <ac:chgData name="Shahid Ali Khowaja [Student-PECS]" userId="ae1c06c4-7f98-4882-9759-e7c4b4318c8b" providerId="ADAL" clId="{E96A2AE0-C2B8-4FF5-8CD2-696354A3BDFE}" dt="2025-02-12T23:50:16.051" v="965" actId="255"/>
          <ac:spMkLst>
            <pc:docMk/>
            <pc:sldMk cId="598144966" sldId="374"/>
            <ac:spMk id="5" creationId="{BE4E0F37-0AD5-833C-CBE5-EAE02EC46069}"/>
          </ac:spMkLst>
        </pc:spChg>
      </pc:sldChg>
      <pc:sldChg chg="addSp delSp modSp del mod">
        <pc:chgData name="Shahid Ali Khowaja [Student-PECS]" userId="ae1c06c4-7f98-4882-9759-e7c4b4318c8b" providerId="ADAL" clId="{E96A2AE0-C2B8-4FF5-8CD2-696354A3BDFE}" dt="2025-02-12T23:16:30.698" v="715" actId="2696"/>
        <pc:sldMkLst>
          <pc:docMk/>
          <pc:sldMk cId="1962637282" sldId="375"/>
        </pc:sldMkLst>
        <pc:spChg chg="mod">
          <ac:chgData name="Shahid Ali Khowaja [Student-PECS]" userId="ae1c06c4-7f98-4882-9759-e7c4b4318c8b" providerId="ADAL" clId="{E96A2AE0-C2B8-4FF5-8CD2-696354A3BDFE}" dt="2025-02-12T23:10:56.847" v="677" actId="20577"/>
          <ac:spMkLst>
            <pc:docMk/>
            <pc:sldMk cId="1962637282" sldId="375"/>
            <ac:spMk id="4" creationId="{74160DFF-2E7E-7A22-819A-C011020DFF01}"/>
          </ac:spMkLst>
        </pc:spChg>
        <pc:graphicFrameChg chg="add del">
          <ac:chgData name="Shahid Ali Khowaja [Student-PECS]" userId="ae1c06c4-7f98-4882-9759-e7c4b4318c8b" providerId="ADAL" clId="{E96A2AE0-C2B8-4FF5-8CD2-696354A3BDFE}" dt="2025-02-12T21:25:30.984" v="356" actId="3680"/>
          <ac:graphicFrameMkLst>
            <pc:docMk/>
            <pc:sldMk cId="1962637282" sldId="375"/>
            <ac:graphicFrameMk id="5" creationId="{ACD3C857-B4A9-46A5-B302-307320E62653}"/>
          </ac:graphicFrameMkLst>
        </pc:graphicFrameChg>
      </pc:sldChg>
      <pc:sldChg chg="modSp mod">
        <pc:chgData name="Shahid Ali Khowaja [Student-PECS]" userId="ae1c06c4-7f98-4882-9759-e7c4b4318c8b" providerId="ADAL" clId="{E96A2AE0-C2B8-4FF5-8CD2-696354A3BDFE}" dt="2025-02-12T23:46:25.160" v="957" actId="207"/>
        <pc:sldMkLst>
          <pc:docMk/>
          <pc:sldMk cId="1073601555" sldId="376"/>
        </pc:sldMkLst>
        <pc:spChg chg="mod">
          <ac:chgData name="Shahid Ali Khowaja [Student-PECS]" userId="ae1c06c4-7f98-4882-9759-e7c4b4318c8b" providerId="ADAL" clId="{E96A2AE0-C2B8-4FF5-8CD2-696354A3BDFE}" dt="2025-02-12T23:46:25.160" v="957" actId="207"/>
          <ac:spMkLst>
            <pc:docMk/>
            <pc:sldMk cId="1073601555" sldId="376"/>
            <ac:spMk id="2" creationId="{6CCA29A4-AAFD-04EE-0732-0671E83D5EF1}"/>
          </ac:spMkLst>
        </pc:spChg>
      </pc:sldChg>
      <pc:sldChg chg="modSp mod">
        <pc:chgData name="Shahid Ali Khowaja [Student-PECS]" userId="ae1c06c4-7f98-4882-9759-e7c4b4318c8b" providerId="ADAL" clId="{E96A2AE0-C2B8-4FF5-8CD2-696354A3BDFE}" dt="2025-02-12T23:51:59.315" v="979" actId="255"/>
        <pc:sldMkLst>
          <pc:docMk/>
          <pc:sldMk cId="2728059627" sldId="377"/>
        </pc:sldMkLst>
        <pc:spChg chg="mod">
          <ac:chgData name="Shahid Ali Khowaja [Student-PECS]" userId="ae1c06c4-7f98-4882-9759-e7c4b4318c8b" providerId="ADAL" clId="{E96A2AE0-C2B8-4FF5-8CD2-696354A3BDFE}" dt="2025-02-12T23:46:37.485" v="959" actId="207"/>
          <ac:spMkLst>
            <pc:docMk/>
            <pc:sldMk cId="2728059627" sldId="377"/>
            <ac:spMk id="2" creationId="{11883E06-8BEA-1DD3-D0D6-391C08880EBF}"/>
          </ac:spMkLst>
        </pc:spChg>
        <pc:spChg chg="mod">
          <ac:chgData name="Shahid Ali Khowaja [Student-PECS]" userId="ae1c06c4-7f98-4882-9759-e7c4b4318c8b" providerId="ADAL" clId="{E96A2AE0-C2B8-4FF5-8CD2-696354A3BDFE}" dt="2025-02-12T23:51:59.315" v="979" actId="255"/>
          <ac:spMkLst>
            <pc:docMk/>
            <pc:sldMk cId="2728059627" sldId="377"/>
            <ac:spMk id="11" creationId="{08A552E1-DE71-0ED5-93F8-F04E4BA87BC4}"/>
          </ac:spMkLst>
        </pc:spChg>
      </pc:sldChg>
      <pc:sldChg chg="modSp mod">
        <pc:chgData name="Shahid Ali Khowaja [Student-PECS]" userId="ae1c06c4-7f98-4882-9759-e7c4b4318c8b" providerId="ADAL" clId="{E96A2AE0-C2B8-4FF5-8CD2-696354A3BDFE}" dt="2025-02-12T23:53:13.759" v="996" actId="14100"/>
        <pc:sldMkLst>
          <pc:docMk/>
          <pc:sldMk cId="910315636" sldId="378"/>
        </pc:sldMkLst>
        <pc:spChg chg="mod">
          <ac:chgData name="Shahid Ali Khowaja [Student-PECS]" userId="ae1c06c4-7f98-4882-9759-e7c4b4318c8b" providerId="ADAL" clId="{E96A2AE0-C2B8-4FF5-8CD2-696354A3BDFE}" dt="2025-02-12T23:47:52.645" v="961" actId="207"/>
          <ac:spMkLst>
            <pc:docMk/>
            <pc:sldMk cId="910315636" sldId="378"/>
            <ac:spMk id="2" creationId="{D543EB8B-0AB9-7554-AEEA-E8D744959E9A}"/>
          </ac:spMkLst>
        </pc:spChg>
        <pc:spChg chg="mod">
          <ac:chgData name="Shahid Ali Khowaja [Student-PECS]" userId="ae1c06c4-7f98-4882-9759-e7c4b4318c8b" providerId="ADAL" clId="{E96A2AE0-C2B8-4FF5-8CD2-696354A3BDFE}" dt="2025-02-12T23:53:13.759" v="996" actId="14100"/>
          <ac:spMkLst>
            <pc:docMk/>
            <pc:sldMk cId="910315636" sldId="378"/>
            <ac:spMk id="3" creationId="{FB2F5F9A-B16D-CA49-7F40-A0142E41DC56}"/>
          </ac:spMkLst>
        </pc:spChg>
      </pc:sldChg>
      <pc:sldChg chg="addSp delSp modSp add mod">
        <pc:chgData name="Shahid Ali Khowaja [Student-PECS]" userId="ae1c06c4-7f98-4882-9759-e7c4b4318c8b" providerId="ADAL" clId="{E96A2AE0-C2B8-4FF5-8CD2-696354A3BDFE}" dt="2025-02-12T23:49:58.383" v="963" actId="255"/>
        <pc:sldMkLst>
          <pc:docMk/>
          <pc:sldMk cId="560211322" sldId="379"/>
        </pc:sldMkLst>
        <pc:spChg chg="mod">
          <ac:chgData name="Shahid Ali Khowaja [Student-PECS]" userId="ae1c06c4-7f98-4882-9759-e7c4b4318c8b" providerId="ADAL" clId="{E96A2AE0-C2B8-4FF5-8CD2-696354A3BDFE}" dt="2025-02-12T23:45:40.635" v="953" actId="6559"/>
          <ac:spMkLst>
            <pc:docMk/>
            <pc:sldMk cId="560211322" sldId="379"/>
            <ac:spMk id="2" creationId="{E8244C1C-E2CF-712C-07F8-FDFCEE976537}"/>
          </ac:spMkLst>
        </pc:spChg>
        <pc:spChg chg="mod">
          <ac:chgData name="Shahid Ali Khowaja [Student-PECS]" userId="ae1c06c4-7f98-4882-9759-e7c4b4318c8b" providerId="ADAL" clId="{E96A2AE0-C2B8-4FF5-8CD2-696354A3BDFE}" dt="2025-02-12T23:49:58.383" v="963" actId="255"/>
          <ac:spMkLst>
            <pc:docMk/>
            <pc:sldMk cId="560211322" sldId="379"/>
            <ac:spMk id="4" creationId="{565F0023-7938-3892-72F2-01C0A254E60C}"/>
          </ac:spMkLst>
        </pc:spChg>
        <pc:spChg chg="add del mod">
          <ac:chgData name="Shahid Ali Khowaja [Student-PECS]" userId="ae1c06c4-7f98-4882-9759-e7c4b4318c8b" providerId="ADAL" clId="{E96A2AE0-C2B8-4FF5-8CD2-696354A3BDFE}" dt="2025-02-12T23:43:51.498" v="944" actId="478"/>
          <ac:spMkLst>
            <pc:docMk/>
            <pc:sldMk cId="560211322" sldId="379"/>
            <ac:spMk id="5" creationId="{5ADECD01-09C4-C988-DE39-FFB3786DE31A}"/>
          </ac:spMkLst>
        </pc:spChg>
      </pc:sldChg>
      <pc:sldChg chg="addSp delSp modSp mod">
        <pc:chgData name="Shahid Ali Khowaja [Student-PECS]" userId="ae1c06c4-7f98-4882-9759-e7c4b4318c8b" providerId="ADAL" clId="{E96A2AE0-C2B8-4FF5-8CD2-696354A3BDFE}" dt="2025-02-12T23:50:24.034" v="966" actId="255"/>
        <pc:sldMkLst>
          <pc:docMk/>
          <pc:sldMk cId="3601945902" sldId="380"/>
        </pc:sldMkLst>
        <pc:spChg chg="mod">
          <ac:chgData name="Shahid Ali Khowaja [Student-PECS]" userId="ae1c06c4-7f98-4882-9759-e7c4b4318c8b" providerId="ADAL" clId="{E96A2AE0-C2B8-4FF5-8CD2-696354A3BDFE}" dt="2025-02-12T23:45:33.074" v="952" actId="6559"/>
          <ac:spMkLst>
            <pc:docMk/>
            <pc:sldMk cId="3601945902" sldId="380"/>
            <ac:spMk id="2" creationId="{7B301489-CF42-F41D-CB7E-DB2EB83F1ADC}"/>
          </ac:spMkLst>
        </pc:spChg>
        <pc:spChg chg="del">
          <ac:chgData name="Shahid Ali Khowaja [Student-PECS]" userId="ae1c06c4-7f98-4882-9759-e7c4b4318c8b" providerId="ADAL" clId="{E96A2AE0-C2B8-4FF5-8CD2-696354A3BDFE}" dt="2025-02-12T23:11:51.123" v="680" actId="478"/>
          <ac:spMkLst>
            <pc:docMk/>
            <pc:sldMk cId="3601945902" sldId="380"/>
            <ac:spMk id="4" creationId="{64F78C8F-60E7-2A57-288B-64BC0BF8103E}"/>
          </ac:spMkLst>
        </pc:spChg>
        <pc:spChg chg="add mod">
          <ac:chgData name="Shahid Ali Khowaja [Student-PECS]" userId="ae1c06c4-7f98-4882-9759-e7c4b4318c8b" providerId="ADAL" clId="{E96A2AE0-C2B8-4FF5-8CD2-696354A3BDFE}" dt="2025-02-12T23:50:24.034" v="966" actId="255"/>
          <ac:spMkLst>
            <pc:docMk/>
            <pc:sldMk cId="3601945902" sldId="380"/>
            <ac:spMk id="5" creationId="{53A3D249-3DE3-F750-F93D-7C3F7156DE38}"/>
          </ac:spMkLst>
        </pc:spChg>
        <pc:spChg chg="add del mod">
          <ac:chgData name="Shahid Ali Khowaja [Student-PECS]" userId="ae1c06c4-7f98-4882-9759-e7c4b4318c8b" providerId="ADAL" clId="{E96A2AE0-C2B8-4FF5-8CD2-696354A3BDFE}" dt="2025-02-12T23:11:57.420" v="681" actId="478"/>
          <ac:spMkLst>
            <pc:docMk/>
            <pc:sldMk cId="3601945902" sldId="380"/>
            <ac:spMk id="7" creationId="{D0C1E86D-8EDF-C7AD-06B1-A80FE4DBDB7A}"/>
          </ac:spMkLst>
        </pc:spChg>
      </pc:sldChg>
      <pc:sldChg chg="modSp mod">
        <pc:chgData name="Shahid Ali Khowaja [Student-PECS]" userId="ae1c06c4-7f98-4882-9759-e7c4b4318c8b" providerId="ADAL" clId="{E96A2AE0-C2B8-4FF5-8CD2-696354A3BDFE}" dt="2025-02-12T23:51:41.365" v="978"/>
        <pc:sldMkLst>
          <pc:docMk/>
          <pc:sldMk cId="1094295911" sldId="381"/>
        </pc:sldMkLst>
        <pc:spChg chg="mod">
          <ac:chgData name="Shahid Ali Khowaja [Student-PECS]" userId="ae1c06c4-7f98-4882-9759-e7c4b4318c8b" providerId="ADAL" clId="{E96A2AE0-C2B8-4FF5-8CD2-696354A3BDFE}" dt="2025-02-12T23:51:41.365" v="978"/>
          <ac:spMkLst>
            <pc:docMk/>
            <pc:sldMk cId="1094295911" sldId="381"/>
            <ac:spMk id="6" creationId="{C5DEA20D-F570-A246-1BC5-BB5D6AAF3595}"/>
          </ac:spMkLst>
        </pc:spChg>
        <pc:spChg chg="mod">
          <ac:chgData name="Shahid Ali Khowaja [Student-PECS]" userId="ae1c06c4-7f98-4882-9759-e7c4b4318c8b" providerId="ADAL" clId="{E96A2AE0-C2B8-4FF5-8CD2-696354A3BDFE}" dt="2025-02-12T23:22:27.705" v="719"/>
          <ac:spMkLst>
            <pc:docMk/>
            <pc:sldMk cId="1094295911" sldId="381"/>
            <ac:spMk id="9" creationId="{F8A826B6-DE16-E48D-24FE-EA25E3C709C0}"/>
          </ac:spMkLst>
        </pc:spChg>
      </pc:sldChg>
      <pc:sldChg chg="addSp modSp mod">
        <pc:chgData name="Shahid Ali Khowaja [Student-PECS]" userId="ae1c06c4-7f98-4882-9759-e7c4b4318c8b" providerId="ADAL" clId="{E96A2AE0-C2B8-4FF5-8CD2-696354A3BDFE}" dt="2025-02-12T23:50:34.830" v="967" actId="255"/>
        <pc:sldMkLst>
          <pc:docMk/>
          <pc:sldMk cId="2387762427" sldId="382"/>
        </pc:sldMkLst>
        <pc:spChg chg="add">
          <ac:chgData name="Shahid Ali Khowaja [Student-PECS]" userId="ae1c06c4-7f98-4882-9759-e7c4b4318c8b" providerId="ADAL" clId="{E96A2AE0-C2B8-4FF5-8CD2-696354A3BDFE}" dt="2025-02-12T23:27:49.817" v="722"/>
          <ac:spMkLst>
            <pc:docMk/>
            <pc:sldMk cId="2387762427" sldId="382"/>
            <ac:spMk id="4" creationId="{04CE2036-F97C-D9DF-C8A0-46506D0E33B8}"/>
          </ac:spMkLst>
        </pc:spChg>
        <pc:spChg chg="mod">
          <ac:chgData name="Shahid Ali Khowaja [Student-PECS]" userId="ae1c06c4-7f98-4882-9759-e7c4b4318c8b" providerId="ADAL" clId="{E96A2AE0-C2B8-4FF5-8CD2-696354A3BDFE}" dt="2025-02-12T23:50:34.830" v="967" actId="255"/>
          <ac:spMkLst>
            <pc:docMk/>
            <pc:sldMk cId="2387762427" sldId="382"/>
            <ac:spMk id="6" creationId="{6BBF8531-5EB3-B9ED-8CA9-547D145B950F}"/>
          </ac:spMkLst>
        </pc:spChg>
        <pc:spChg chg="mod">
          <ac:chgData name="Shahid Ali Khowaja [Student-PECS]" userId="ae1c06c4-7f98-4882-9759-e7c4b4318c8b" providerId="ADAL" clId="{E96A2AE0-C2B8-4FF5-8CD2-696354A3BDFE}" dt="2025-02-12T23:45:25.294" v="951" actId="6559"/>
          <ac:spMkLst>
            <pc:docMk/>
            <pc:sldMk cId="2387762427" sldId="382"/>
            <ac:spMk id="9" creationId="{2E23DC4A-0CA6-4F17-F69A-4D5359F2E686}"/>
          </ac:spMkLst>
        </pc:spChg>
      </pc:sldChg>
      <pc:sldMasterChg chg="delSldLayout">
        <pc:chgData name="Shahid Ali Khowaja [Student-PECS]" userId="ae1c06c4-7f98-4882-9759-e7c4b4318c8b" providerId="ADAL" clId="{E96A2AE0-C2B8-4FF5-8CD2-696354A3BDFE}" dt="2025-02-12T23:16:30.698" v="715" actId="2696"/>
        <pc:sldMasterMkLst>
          <pc:docMk/>
          <pc:sldMasterMk cId="1955693199" sldId="2147483648"/>
        </pc:sldMasterMkLst>
        <pc:sldLayoutChg chg="del">
          <pc:chgData name="Shahid Ali Khowaja [Student-PECS]" userId="ae1c06c4-7f98-4882-9759-e7c4b4318c8b" providerId="ADAL" clId="{E96A2AE0-C2B8-4FF5-8CD2-696354A3BDFE}" dt="2025-02-12T23:16:30.698" v="715" actId="2696"/>
          <pc:sldLayoutMkLst>
            <pc:docMk/>
            <pc:sldMasterMk cId="1955693199" sldId="2147483648"/>
            <pc:sldLayoutMk cId="3285873488" sldId="2147483670"/>
          </pc:sldLayoutMkLst>
        </pc:sldLayoutChg>
      </pc:sldMasterChg>
    </pc:docChg>
  </pc:docChgLst>
  <pc:docChgLst>
    <pc:chgData name="Shahid Ali Khowaja [Student-PECS]" userId="ae1c06c4-7f98-4882-9759-e7c4b4318c8b" providerId="ADAL" clId="{EAFFCA4A-E0B6-4CA0-A7EB-F6F8611A8922}"/>
    <pc:docChg chg="undo custSel addSld delSld modSld">
      <pc:chgData name="Shahid Ali Khowaja [Student-PECS]" userId="ae1c06c4-7f98-4882-9759-e7c4b4318c8b" providerId="ADAL" clId="{EAFFCA4A-E0B6-4CA0-A7EB-F6F8611A8922}" dt="2025-02-10T10:48:25.394" v="659" actId="313"/>
      <pc:docMkLst>
        <pc:docMk/>
      </pc:docMkLst>
      <pc:sldChg chg="addSp delSp modSp mod">
        <pc:chgData name="Shahid Ali Khowaja [Student-PECS]" userId="ae1c06c4-7f98-4882-9759-e7c4b4318c8b" providerId="ADAL" clId="{EAFFCA4A-E0B6-4CA0-A7EB-F6F8611A8922}" dt="2025-02-10T10:10:26.027" v="590" actId="2711"/>
        <pc:sldMkLst>
          <pc:docMk/>
          <pc:sldMk cId="2498031464" sldId="342"/>
        </pc:sldMkLst>
        <pc:spChg chg="mod">
          <ac:chgData name="Shahid Ali Khowaja [Student-PECS]" userId="ae1c06c4-7f98-4882-9759-e7c4b4318c8b" providerId="ADAL" clId="{EAFFCA4A-E0B6-4CA0-A7EB-F6F8611A8922}" dt="2025-02-10T01:22:44.702" v="44" actId="1076"/>
          <ac:spMkLst>
            <pc:docMk/>
            <pc:sldMk cId="2498031464" sldId="342"/>
            <ac:spMk id="2" creationId="{997874EA-2F67-60CD-631F-5A787057F8CE}"/>
          </ac:spMkLst>
        </pc:spChg>
        <pc:spChg chg="mod">
          <ac:chgData name="Shahid Ali Khowaja [Student-PECS]" userId="ae1c06c4-7f98-4882-9759-e7c4b4318c8b" providerId="ADAL" clId="{EAFFCA4A-E0B6-4CA0-A7EB-F6F8611A8922}" dt="2025-02-10T01:23:40.083" v="88" actId="20577"/>
          <ac:spMkLst>
            <pc:docMk/>
            <pc:sldMk cId="2498031464" sldId="342"/>
            <ac:spMk id="3" creationId="{B8DDCA66-AFF2-6563-D886-02501959F735}"/>
          </ac:spMkLst>
        </pc:spChg>
        <pc:spChg chg="mod">
          <ac:chgData name="Shahid Ali Khowaja [Student-PECS]" userId="ae1c06c4-7f98-4882-9759-e7c4b4318c8b" providerId="ADAL" clId="{EAFFCA4A-E0B6-4CA0-A7EB-F6F8611A8922}" dt="2025-02-10T01:24:42.791" v="95" actId="1076"/>
          <ac:spMkLst>
            <pc:docMk/>
            <pc:sldMk cId="2498031464" sldId="342"/>
            <ac:spMk id="4" creationId="{2981AB9E-AF0F-CAD0-2DD2-D640FB871E66}"/>
          </ac:spMkLst>
        </pc:spChg>
        <pc:spChg chg="add mod">
          <ac:chgData name="Shahid Ali Khowaja [Student-PECS]" userId="ae1c06c4-7f98-4882-9759-e7c4b4318c8b" providerId="ADAL" clId="{EAFFCA4A-E0B6-4CA0-A7EB-F6F8611A8922}" dt="2025-02-10T10:10:26.027" v="590" actId="2711"/>
          <ac:spMkLst>
            <pc:docMk/>
            <pc:sldMk cId="2498031464" sldId="342"/>
            <ac:spMk id="6" creationId="{AED62706-D753-BED2-AF9E-094CADF2EFA3}"/>
          </ac:spMkLst>
        </pc:spChg>
      </pc:sldChg>
      <pc:sldChg chg="del">
        <pc:chgData name="Shahid Ali Khowaja [Student-PECS]" userId="ae1c06c4-7f98-4882-9759-e7c4b4318c8b" providerId="ADAL" clId="{EAFFCA4A-E0B6-4CA0-A7EB-F6F8611A8922}" dt="2025-02-10T01:43:47.449" v="193" actId="2696"/>
        <pc:sldMkLst>
          <pc:docMk/>
          <pc:sldMk cId="3999271791" sldId="344"/>
        </pc:sldMkLst>
      </pc:sldChg>
      <pc:sldChg chg="del">
        <pc:chgData name="Shahid Ali Khowaja [Student-PECS]" userId="ae1c06c4-7f98-4882-9759-e7c4b4318c8b" providerId="ADAL" clId="{EAFFCA4A-E0B6-4CA0-A7EB-F6F8611A8922}" dt="2025-02-10T01:43:44.872" v="192" actId="2696"/>
        <pc:sldMkLst>
          <pc:docMk/>
          <pc:sldMk cId="2125518081" sldId="345"/>
        </pc:sldMkLst>
      </pc:sldChg>
      <pc:sldChg chg="del">
        <pc:chgData name="Shahid Ali Khowaja [Student-PECS]" userId="ae1c06c4-7f98-4882-9759-e7c4b4318c8b" providerId="ADAL" clId="{EAFFCA4A-E0B6-4CA0-A7EB-F6F8611A8922}" dt="2025-02-10T01:43:54.713" v="196" actId="2696"/>
        <pc:sldMkLst>
          <pc:docMk/>
          <pc:sldMk cId="3049025764" sldId="348"/>
        </pc:sldMkLst>
      </pc:sldChg>
      <pc:sldChg chg="del">
        <pc:chgData name="Shahid Ali Khowaja [Student-PECS]" userId="ae1c06c4-7f98-4882-9759-e7c4b4318c8b" providerId="ADAL" clId="{EAFFCA4A-E0B6-4CA0-A7EB-F6F8611A8922}" dt="2025-02-10T01:43:52.011" v="195" actId="2696"/>
        <pc:sldMkLst>
          <pc:docMk/>
          <pc:sldMk cId="1250634373" sldId="349"/>
        </pc:sldMkLst>
      </pc:sldChg>
      <pc:sldChg chg="addSp delSp modSp mod">
        <pc:chgData name="Shahid Ali Khowaja [Student-PECS]" userId="ae1c06c4-7f98-4882-9759-e7c4b4318c8b" providerId="ADAL" clId="{EAFFCA4A-E0B6-4CA0-A7EB-F6F8611A8922}" dt="2025-02-10T10:13:14.525" v="617" actId="255"/>
        <pc:sldMkLst>
          <pc:docMk/>
          <pc:sldMk cId="79002458" sldId="350"/>
        </pc:sldMkLst>
        <pc:spChg chg="add mod">
          <ac:chgData name="Shahid Ali Khowaja [Student-PECS]" userId="ae1c06c4-7f98-4882-9759-e7c4b4318c8b" providerId="ADAL" clId="{EAFFCA4A-E0B6-4CA0-A7EB-F6F8611A8922}" dt="2025-02-10T10:13:14.525" v="617" actId="255"/>
          <ac:spMkLst>
            <pc:docMk/>
            <pc:sldMk cId="79002458" sldId="350"/>
            <ac:spMk id="3" creationId="{24CDB479-544A-6418-4DF8-C0EC8F1F4149}"/>
          </ac:spMkLst>
        </pc:spChg>
      </pc:sldChg>
      <pc:sldChg chg="del">
        <pc:chgData name="Shahid Ali Khowaja [Student-PECS]" userId="ae1c06c4-7f98-4882-9759-e7c4b4318c8b" providerId="ADAL" clId="{EAFFCA4A-E0B6-4CA0-A7EB-F6F8611A8922}" dt="2025-02-10T01:43:59.384" v="198" actId="2696"/>
        <pc:sldMkLst>
          <pc:docMk/>
          <pc:sldMk cId="2249031310" sldId="351"/>
        </pc:sldMkLst>
      </pc:sldChg>
      <pc:sldChg chg="del">
        <pc:chgData name="Shahid Ali Khowaja [Student-PECS]" userId="ae1c06c4-7f98-4882-9759-e7c4b4318c8b" providerId="ADAL" clId="{EAFFCA4A-E0B6-4CA0-A7EB-F6F8611A8922}" dt="2025-02-10T01:43:57.056" v="197" actId="2696"/>
        <pc:sldMkLst>
          <pc:docMk/>
          <pc:sldMk cId="3984182267" sldId="352"/>
        </pc:sldMkLst>
      </pc:sldChg>
      <pc:sldChg chg="del">
        <pc:chgData name="Shahid Ali Khowaja [Student-PECS]" userId="ae1c06c4-7f98-4882-9759-e7c4b4318c8b" providerId="ADAL" clId="{EAFFCA4A-E0B6-4CA0-A7EB-F6F8611A8922}" dt="2025-02-10T01:43:49.636" v="194" actId="2696"/>
        <pc:sldMkLst>
          <pc:docMk/>
          <pc:sldMk cId="3358645593" sldId="353"/>
        </pc:sldMkLst>
      </pc:sldChg>
      <pc:sldChg chg="addSp modSp mod">
        <pc:chgData name="Shahid Ali Khowaja [Student-PECS]" userId="ae1c06c4-7f98-4882-9759-e7c4b4318c8b" providerId="ADAL" clId="{EAFFCA4A-E0B6-4CA0-A7EB-F6F8611A8922}" dt="2025-02-10T10:10:13.769" v="589" actId="2711"/>
        <pc:sldMkLst>
          <pc:docMk/>
          <pc:sldMk cId="1460159330" sldId="359"/>
        </pc:sldMkLst>
        <pc:spChg chg="add mod">
          <ac:chgData name="Shahid Ali Khowaja [Student-PECS]" userId="ae1c06c4-7f98-4882-9759-e7c4b4318c8b" providerId="ADAL" clId="{EAFFCA4A-E0B6-4CA0-A7EB-F6F8611A8922}" dt="2025-02-10T10:10:13.769" v="589" actId="2711"/>
          <ac:spMkLst>
            <pc:docMk/>
            <pc:sldMk cId="1460159330" sldId="359"/>
            <ac:spMk id="2" creationId="{0B3647A0-B7A1-D39D-4301-ACBC5E94EC41}"/>
          </ac:spMkLst>
        </pc:spChg>
        <pc:spChg chg="mod">
          <ac:chgData name="Shahid Ali Khowaja [Student-PECS]" userId="ae1c06c4-7f98-4882-9759-e7c4b4318c8b" providerId="ADAL" clId="{EAFFCA4A-E0B6-4CA0-A7EB-F6F8611A8922}" dt="2025-02-10T02:31:25.150" v="446" actId="2711"/>
          <ac:spMkLst>
            <pc:docMk/>
            <pc:sldMk cId="1460159330" sldId="359"/>
            <ac:spMk id="31" creationId="{F1239C0E-3F39-787D-0FC3-6B7C9BA37E8F}"/>
          </ac:spMkLst>
        </pc:spChg>
      </pc:sldChg>
      <pc:sldChg chg="addSp modSp mod">
        <pc:chgData name="Shahid Ali Khowaja [Student-PECS]" userId="ae1c06c4-7f98-4882-9759-e7c4b4318c8b" providerId="ADAL" clId="{EAFFCA4A-E0B6-4CA0-A7EB-F6F8611A8922}" dt="2025-02-10T10:48:25.394" v="659" actId="313"/>
        <pc:sldMkLst>
          <pc:docMk/>
          <pc:sldMk cId="1330733909" sldId="365"/>
        </pc:sldMkLst>
      </pc:sldChg>
      <pc:sldChg chg="addSp modSp mod">
        <pc:chgData name="Shahid Ali Khowaja [Student-PECS]" userId="ae1c06c4-7f98-4882-9759-e7c4b4318c8b" providerId="ADAL" clId="{EAFFCA4A-E0B6-4CA0-A7EB-F6F8611A8922}" dt="2025-02-10T10:10:40.488" v="592" actId="255"/>
        <pc:sldMkLst>
          <pc:docMk/>
          <pc:sldMk cId="1397193754" sldId="373"/>
        </pc:sldMkLst>
        <pc:spChg chg="mod">
          <ac:chgData name="Shahid Ali Khowaja [Student-PECS]" userId="ae1c06c4-7f98-4882-9759-e7c4b4318c8b" providerId="ADAL" clId="{EAFFCA4A-E0B6-4CA0-A7EB-F6F8611A8922}" dt="2025-02-10T10:10:40.488" v="592" actId="255"/>
          <ac:spMkLst>
            <pc:docMk/>
            <pc:sldMk cId="1397193754" sldId="373"/>
            <ac:spMk id="3" creationId="{A6A971A9-0C5C-DDFC-67F9-2E5A55F12F67}"/>
          </ac:spMkLst>
        </pc:spChg>
        <pc:spChg chg="mod">
          <ac:chgData name="Shahid Ali Khowaja [Student-PECS]" userId="ae1c06c4-7f98-4882-9759-e7c4b4318c8b" providerId="ADAL" clId="{EAFFCA4A-E0B6-4CA0-A7EB-F6F8611A8922}" dt="2025-02-10T02:31:03.268" v="445" actId="20577"/>
          <ac:spMkLst>
            <pc:docMk/>
            <pc:sldMk cId="1397193754" sldId="373"/>
            <ac:spMk id="4" creationId="{260D053B-A40A-3228-B6D5-3371B9EE2E56}"/>
          </ac:spMkLst>
        </pc:spChg>
      </pc:sldChg>
      <pc:sldChg chg="addSp delSp modSp mod">
        <pc:chgData name="Shahid Ali Khowaja [Student-PECS]" userId="ae1c06c4-7f98-4882-9759-e7c4b4318c8b" providerId="ADAL" clId="{EAFFCA4A-E0B6-4CA0-A7EB-F6F8611A8922}" dt="2025-02-10T10:10:58.715" v="595" actId="255"/>
        <pc:sldMkLst>
          <pc:docMk/>
          <pc:sldMk cId="598144966" sldId="374"/>
        </pc:sldMkLst>
        <pc:spChg chg="add mod">
          <ac:chgData name="Shahid Ali Khowaja [Student-PECS]" userId="ae1c06c4-7f98-4882-9759-e7c4b4318c8b" providerId="ADAL" clId="{EAFFCA4A-E0B6-4CA0-A7EB-F6F8611A8922}" dt="2025-02-10T10:10:58.715" v="595" actId="255"/>
          <ac:spMkLst>
            <pc:docMk/>
            <pc:sldMk cId="598144966" sldId="374"/>
            <ac:spMk id="2" creationId="{5CADBFC4-A65C-674F-7CE9-6DDFF0FA5E15}"/>
          </ac:spMkLst>
        </pc:spChg>
        <pc:spChg chg="mod">
          <ac:chgData name="Shahid Ali Khowaja [Student-PECS]" userId="ae1c06c4-7f98-4882-9759-e7c4b4318c8b" providerId="ADAL" clId="{EAFFCA4A-E0B6-4CA0-A7EB-F6F8611A8922}" dt="2025-02-10T01:42:41.765" v="190" actId="14100"/>
          <ac:spMkLst>
            <pc:docMk/>
            <pc:sldMk cId="598144966" sldId="374"/>
            <ac:spMk id="5" creationId="{BE4E0F37-0AD5-833C-CBE5-EAE02EC46069}"/>
          </ac:spMkLst>
        </pc:spChg>
      </pc:sldChg>
      <pc:sldChg chg="modSp mod">
        <pc:chgData name="Shahid Ali Khowaja [Student-PECS]" userId="ae1c06c4-7f98-4882-9759-e7c4b4318c8b" providerId="ADAL" clId="{EAFFCA4A-E0B6-4CA0-A7EB-F6F8611A8922}" dt="2025-02-10T10:19:56.042" v="658" actId="20577"/>
        <pc:sldMkLst>
          <pc:docMk/>
          <pc:sldMk cId="1962637282" sldId="375"/>
        </pc:sldMkLst>
      </pc:sldChg>
      <pc:sldChg chg="addSp delSp modSp add mod">
        <pc:chgData name="Shahid Ali Khowaja [Student-PECS]" userId="ae1c06c4-7f98-4882-9759-e7c4b4318c8b" providerId="ADAL" clId="{EAFFCA4A-E0B6-4CA0-A7EB-F6F8611A8922}" dt="2025-02-10T10:12:20.552" v="608" actId="1076"/>
        <pc:sldMkLst>
          <pc:docMk/>
          <pc:sldMk cId="1073601555" sldId="376"/>
        </pc:sldMkLst>
        <pc:spChg chg="add mod">
          <ac:chgData name="Shahid Ali Khowaja [Student-PECS]" userId="ae1c06c4-7f98-4882-9759-e7c4b4318c8b" providerId="ADAL" clId="{EAFFCA4A-E0B6-4CA0-A7EB-F6F8611A8922}" dt="2025-02-10T10:12:20.552" v="608" actId="1076"/>
          <ac:spMkLst>
            <pc:docMk/>
            <pc:sldMk cId="1073601555" sldId="376"/>
            <ac:spMk id="5" creationId="{1FBCD321-C62E-0657-12F5-7656AA94C9AA}"/>
          </ac:spMkLst>
        </pc:spChg>
        <pc:picChg chg="add mod">
          <ac:chgData name="Shahid Ali Khowaja [Student-PECS]" userId="ae1c06c4-7f98-4882-9759-e7c4b4318c8b" providerId="ADAL" clId="{EAFFCA4A-E0B6-4CA0-A7EB-F6F8611A8922}" dt="2025-02-10T10:11:54.531" v="603" actId="1076"/>
          <ac:picMkLst>
            <pc:docMk/>
            <pc:sldMk cId="1073601555" sldId="376"/>
            <ac:picMk id="4" creationId="{AD331FE4-7E11-F823-6EA8-3F7DC1D4CB9B}"/>
          </ac:picMkLst>
        </pc:picChg>
      </pc:sldChg>
      <pc:sldChg chg="addSp delSp modSp mod">
        <pc:chgData name="Shahid Ali Khowaja [Student-PECS]" userId="ae1c06c4-7f98-4882-9759-e7c4b4318c8b" providerId="ADAL" clId="{EAFFCA4A-E0B6-4CA0-A7EB-F6F8611A8922}" dt="2025-02-10T10:12:37.817" v="611" actId="255"/>
        <pc:sldMkLst>
          <pc:docMk/>
          <pc:sldMk cId="2728059627" sldId="377"/>
        </pc:sldMkLst>
        <pc:spChg chg="add mod">
          <ac:chgData name="Shahid Ali Khowaja [Student-PECS]" userId="ae1c06c4-7f98-4882-9759-e7c4b4318c8b" providerId="ADAL" clId="{EAFFCA4A-E0B6-4CA0-A7EB-F6F8611A8922}" dt="2025-02-10T10:12:37.817" v="611" actId="255"/>
          <ac:spMkLst>
            <pc:docMk/>
            <pc:sldMk cId="2728059627" sldId="377"/>
            <ac:spMk id="3" creationId="{21F94BAF-5C2C-6DBD-D1CE-CFE69F17F533}"/>
          </ac:spMkLst>
        </pc:spChg>
        <pc:spChg chg="mod">
          <ac:chgData name="Shahid Ali Khowaja [Student-PECS]" userId="ae1c06c4-7f98-4882-9759-e7c4b4318c8b" providerId="ADAL" clId="{EAFFCA4A-E0B6-4CA0-A7EB-F6F8611A8922}" dt="2025-02-10T02:05:58.813" v="411" actId="20577"/>
          <ac:spMkLst>
            <pc:docMk/>
            <pc:sldMk cId="2728059627" sldId="377"/>
            <ac:spMk id="11" creationId="{08A552E1-DE71-0ED5-93F8-F04E4BA87BC4}"/>
          </ac:spMkLst>
        </pc:spChg>
      </pc:sldChg>
      <pc:sldChg chg="addSp delSp modSp mod">
        <pc:chgData name="Shahid Ali Khowaja [Student-PECS]" userId="ae1c06c4-7f98-4882-9759-e7c4b4318c8b" providerId="ADAL" clId="{EAFFCA4A-E0B6-4CA0-A7EB-F6F8611A8922}" dt="2025-02-10T10:12:55.830" v="614" actId="255"/>
        <pc:sldMkLst>
          <pc:docMk/>
          <pc:sldMk cId="910315636" sldId="378"/>
        </pc:sldMkLst>
        <pc:spChg chg="mod">
          <ac:chgData name="Shahid Ali Khowaja [Student-PECS]" userId="ae1c06c4-7f98-4882-9759-e7c4b4318c8b" providerId="ADAL" clId="{EAFFCA4A-E0B6-4CA0-A7EB-F6F8611A8922}" dt="2025-02-10T02:04:13.285" v="396" actId="1076"/>
          <ac:spMkLst>
            <pc:docMk/>
            <pc:sldMk cId="910315636" sldId="378"/>
            <ac:spMk id="2" creationId="{D543EB8B-0AB9-7554-AEEA-E8D744959E9A}"/>
          </ac:spMkLst>
        </pc:spChg>
        <pc:spChg chg="mod">
          <ac:chgData name="Shahid Ali Khowaja [Student-PECS]" userId="ae1c06c4-7f98-4882-9759-e7c4b4318c8b" providerId="ADAL" clId="{EAFFCA4A-E0B6-4CA0-A7EB-F6F8611A8922}" dt="2025-02-10T09:59:50.159" v="479" actId="20577"/>
          <ac:spMkLst>
            <pc:docMk/>
            <pc:sldMk cId="910315636" sldId="378"/>
            <ac:spMk id="3" creationId="{FB2F5F9A-B16D-CA49-7F40-A0142E41DC56}"/>
          </ac:spMkLst>
        </pc:spChg>
        <pc:spChg chg="add mod">
          <ac:chgData name="Shahid Ali Khowaja [Student-PECS]" userId="ae1c06c4-7f98-4882-9759-e7c4b4318c8b" providerId="ADAL" clId="{EAFFCA4A-E0B6-4CA0-A7EB-F6F8611A8922}" dt="2025-02-10T10:12:55.830" v="614" actId="255"/>
          <ac:spMkLst>
            <pc:docMk/>
            <pc:sldMk cId="910315636" sldId="378"/>
            <ac:spMk id="5" creationId="{58645F85-065F-F092-BC1F-3F16BACB09A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12/02/2025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eg>
</file>

<file path=ppt/media/image2.png>
</file>

<file path=ppt/media/image3.jpg>
</file>

<file path=ppt/media/image4.jp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12/02/2025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1255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B9BDE-D335-2FA0-01DF-7A45DD079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AE587D-A844-4817-97DE-88753AA3FA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0B5F09-382A-1745-AC61-019BC439FD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BAF21-CDD4-DA09-010D-BC5FAA8A42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453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72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64EDF6-4F18-C512-618D-D57A2A5B7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B0EF71-09F5-4D53-AA66-F589402727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A625B1-C6C1-C481-7A29-FA42B12006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15BF75-2C51-C959-DE4A-9696D74EBD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008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C3F36-38ED-537C-515C-3E73EE2E9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867758-6A5F-3C4D-8DC3-70DD03CA23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3AB262-682A-73FF-6A55-0B54419069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B0B02D-3501-EFDC-CA61-B57630D1B1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1830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DC9DD-30FB-EFDC-CA53-F7F592899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C9C40D-F2A5-B8F7-3430-DCDB99EE65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ACEA05-065C-2633-4263-9EF64E572D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445D92-F2C8-B9AC-4266-7181A3A027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47588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31601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424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2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23935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172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8684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9685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  <p:sldLayoutId id="2147483667" r:id="rId10"/>
    <p:sldLayoutId id="2147483668" r:id="rId11"/>
    <p:sldLayoutId id="2147483669" r:id="rId12"/>
    <p:sldLayoutId id="2147483671" r:id="rId13"/>
    <p:sldLayoutId id="2147483672" r:id="rId14"/>
    <p:sldLayoutId id="2147483673" r:id="rId15"/>
    <p:sldLayoutId id="2147483674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86" y="796335"/>
            <a:ext cx="12191998" cy="132344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4400" dirty="0"/>
              <a:t>DATA SCIENCE PROJECT PROPOSAL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168308"/>
            <a:ext cx="12191997" cy="781119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320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Predicting NVIDIA Stock Prices Using Machine Learning Models</a:t>
            </a:r>
            <a:endParaRPr lang="en-GB" sz="3200" spc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SHAHID ALI KHOWAJA</a:t>
            </a:r>
          </a:p>
          <a:p>
            <a:pPr rtl="0"/>
            <a:r>
              <a:rPr lang="en-GB" dirty="0"/>
              <a:t>23034289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AED62706-D753-BED2-AF9E-094CADF2EFA3}"/>
              </a:ext>
            </a:extLst>
          </p:cNvPr>
          <p:cNvSpPr txBox="1">
            <a:spLocks/>
          </p:cNvSpPr>
          <p:nvPr/>
        </p:nvSpPr>
        <p:spPr>
          <a:xfrm>
            <a:off x="11541884" y="6339397"/>
            <a:ext cx="813400" cy="365125"/>
          </a:xfrm>
          <a:prstGeom prst="rect">
            <a:avLst/>
          </a:prstGeom>
        </p:spPr>
        <p:txBody>
          <a:bodyPr/>
          <a:lstStyle>
            <a:defPPr rtl="0">
              <a:defRPr lang="en-GB"/>
            </a:defPPr>
            <a:lvl1pPr marL="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024F78-56A6-7740-B68D-8D4D026EDF3F}" type="slidenum">
              <a:rPr lang="en-US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/>
          <a:lstStyle/>
          <a:p>
            <a:r>
              <a:rPr lang="en-US" sz="2400" b="1" spc="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Management &amp; Security</a:t>
            </a:r>
            <a:endParaRPr lang="en-US" sz="2400" spc="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A552E1-DE71-0ED5-93F8-F04E4BA87BC4}"/>
              </a:ext>
            </a:extLst>
          </p:cNvPr>
          <p:cNvSpPr txBox="1"/>
          <p:nvPr/>
        </p:nvSpPr>
        <p:spPr>
          <a:xfrm>
            <a:off x="965844" y="2275821"/>
            <a:ext cx="7112410" cy="39593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Storage &amp; Version Control</a:t>
            </a:r>
            <a:r>
              <a:rPr lang="en-US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GitHub Repository.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Regular weekly commits to track progress..</a:t>
            </a:r>
            <a:endParaRPr lang="en-US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Transparent file naming conventions for easy comprehension.</a:t>
            </a:r>
            <a:endParaRPr lang="en-US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 Measures</a:t>
            </a:r>
            <a:r>
              <a:rPr lang="en-US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Regular data backups..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Storage on both GitHub and Google Drive.</a:t>
            </a:r>
            <a:endParaRPr lang="en-US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Ethical Considerations</a:t>
            </a:r>
            <a:r>
              <a:rPr lang="en-US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Using an open data source (NVIDIA Dataset).</a:t>
            </a:r>
            <a:endParaRPr lang="en-US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Following university ethical guidelines.</a:t>
            </a:r>
            <a:endParaRPr lang="en-US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F94BAF-5C2C-6DBD-D1CE-CFE69F17F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70771" y="6226198"/>
            <a:ext cx="813400" cy="365125"/>
          </a:xfrm>
        </p:spPr>
        <p:txBody>
          <a:bodyPr/>
          <a:lstStyle/>
          <a:p>
            <a:fld id="{FE024F78-56A6-7740-B68D-8D4D026EDF3F}" type="slidenum"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10</a:t>
            </a:fld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EB8B-0AB9-7554-AEEA-E8D744959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627" y="1153451"/>
            <a:ext cx="4352662" cy="902896"/>
          </a:xfrm>
        </p:spPr>
        <p:txBody>
          <a:bodyPr/>
          <a:lstStyle/>
          <a:p>
            <a:pPr lvl="0"/>
            <a:r>
              <a:rPr lang="en-US" sz="2400" b="1" spc="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en-US" sz="2400" spc="600" noProof="0" dirty="0">
              <a:solidFill>
                <a:schemeClr val="bg1"/>
              </a:solidFill>
            </a:endParaRPr>
          </a:p>
        </p:txBody>
      </p:sp>
      <p:pic>
        <p:nvPicPr>
          <p:cNvPr id="6" name="Picture Placeholder 5" descr="A blue and purple spiral">
            <a:extLst>
              <a:ext uri="{FF2B5EF4-FFF2-40B4-BE49-F238E27FC236}">
                <a16:creationId xmlns:a16="http://schemas.microsoft.com/office/drawing/2014/main" id="{05B64636-376E-96D4-B550-D764B2C6A6A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2" b="202"/>
          <a:stretch/>
        </p:blipFill>
        <p:spPr>
          <a:xfrm>
            <a:off x="336550" y="336550"/>
            <a:ext cx="5303640" cy="61849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F5F9A-B16D-CA49-7F40-A0142E41DC5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024880" y="2667000"/>
            <a:ext cx="6167120" cy="3924323"/>
          </a:xfrm>
        </p:spPr>
        <p:txBody>
          <a:bodyPr/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project successfully investigated and applied machine learning (LSTM) and statistical (ARIMA) models to forecast</a:t>
            </a:r>
            <a:r>
              <a:rPr lang="en-GB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NVIDIA stock prices using historical data. We discussed how well the models can predict stock price trends and inform investment decisions through data gathering and pre-processing, model training, and model evaluation.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Next Steps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Complete the development and assessment of the model. </a:t>
            </a:r>
            <a:endParaRPr lang="en-US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Finalize the outcomes and formulate the recommendations.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58645F85-065F-F092-BC1F-3F16BACB0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70771" y="6226198"/>
            <a:ext cx="813400" cy="365125"/>
          </a:xfrm>
        </p:spPr>
        <p:txBody>
          <a:bodyPr/>
          <a:lstStyle/>
          <a:p>
            <a:fld id="{FE024F78-56A6-7740-B68D-8D4D026EDF3F}" type="slidenum"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11</a:t>
            </a:fld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0315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CDB479-544A-6418-4DF8-C0EC8F1F4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70771" y="6226198"/>
            <a:ext cx="813400" cy="365125"/>
          </a:xfrm>
        </p:spPr>
        <p:txBody>
          <a:bodyPr/>
          <a:lstStyle/>
          <a:p>
            <a:fld id="{FE024F78-56A6-7740-B68D-8D4D026EDF3F}" type="slidenum"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12</a:t>
            </a:fld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Agenda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611120"/>
            <a:ext cx="4993639" cy="4246880"/>
          </a:xfrm>
        </p:spPr>
        <p:txBody>
          <a:bodyPr anchor="t"/>
          <a:lstStyle/>
          <a:p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Project Overview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Timeline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Management and Security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0B3647A0-B7A1-D39D-4301-ACBC5E94EC41}"/>
              </a:ext>
            </a:extLst>
          </p:cNvPr>
          <p:cNvSpPr txBox="1">
            <a:spLocks/>
          </p:cNvSpPr>
          <p:nvPr/>
        </p:nvSpPr>
        <p:spPr>
          <a:xfrm>
            <a:off x="11146970" y="6226198"/>
            <a:ext cx="813400" cy="365125"/>
          </a:xfrm>
          <a:prstGeom prst="rect">
            <a:avLst/>
          </a:prstGeom>
        </p:spPr>
        <p:txBody>
          <a:bodyPr/>
          <a:lstStyle>
            <a:defPPr rtl="0">
              <a:defRPr lang="en-GB"/>
            </a:defPPr>
            <a:lvl1pPr marL="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024F78-56A6-7740-B68D-8D4D026EDF3F}" type="slidenum">
              <a:rPr lang="en-US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7B310-FBE4-3693-DF04-112E17637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44C1C-E2CF-712C-07F8-FDFCEE976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1"/>
            <a:ext cx="11548261" cy="792480"/>
          </a:xfrm>
        </p:spPr>
        <p:txBody>
          <a:bodyPr/>
          <a:lstStyle/>
          <a:p>
            <a:r>
              <a:rPr lang="en-GB" sz="2400" b="1" spc="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Overview </a:t>
            </a:r>
            <a:endParaRPr lang="en-US" sz="2400" b="1" spc="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65F0023-7938-3892-72F2-01C0A254E6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1371601"/>
            <a:ext cx="11562303" cy="5219722"/>
          </a:xfrm>
        </p:spPr>
        <p:txBody>
          <a:bodyPr/>
          <a:lstStyle/>
          <a:p>
            <a:pPr marR="0" lvl="0" algn="l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Stock price prediction is critical for investors to make informed decisions.</a:t>
            </a:r>
            <a:endParaRPr lang="en-GB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NVIDIA is a highly volatile stock influenced by AI advancements and semiconductor demand.</a:t>
            </a: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compares LSTM and ARIMA models to determine predictive accuracy, stability, and adaptability.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2E5380-F214-37B1-4EB2-F1D609A4C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70771" y="6226198"/>
            <a:ext cx="813400" cy="365125"/>
          </a:xfrm>
        </p:spPr>
        <p:txBody>
          <a:bodyPr/>
          <a:lstStyle/>
          <a:p>
            <a:fld id="{FE024F78-56A6-7740-B68D-8D4D026EDF3F}" type="slidenum"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21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1"/>
            <a:ext cx="11548261" cy="792480"/>
          </a:xfrm>
        </p:spPr>
        <p:txBody>
          <a:bodyPr/>
          <a:lstStyle/>
          <a:p>
            <a:r>
              <a:rPr lang="en-GB" sz="2400" b="1" spc="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Objectives</a:t>
            </a:r>
            <a:endParaRPr lang="en-GB" sz="2400" b="1" i="0" spc="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1371601"/>
            <a:ext cx="11562303" cy="5219722"/>
          </a:xfrm>
        </p:spPr>
        <p:txBody>
          <a:bodyPr/>
          <a:lstStyle/>
          <a:p>
            <a:pPr marR="0" lvl="0" algn="l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Predictive Models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Implement LSTM (deep learning) and ARIMA (time-series) models.</a:t>
            </a:r>
            <a:endParaRPr lang="en-GB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 Forecasting Horizons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Evaluate short-term (daily/weekly) vs. long-term (monthly/yearly).</a:t>
            </a:r>
            <a:endParaRPr lang="en-GB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Assess Accuracy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Use MAE, RMSE, and R² scores to compare performance.</a:t>
            </a: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Analyse Market Volatility Impact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Assess how well the models adapt to sudden fluctuations.</a:t>
            </a: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Investor Insights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Identify which model offers more reliable forecasts for market conditions.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70771" y="6226198"/>
            <a:ext cx="813400" cy="365125"/>
          </a:xfrm>
        </p:spPr>
        <p:txBody>
          <a:bodyPr/>
          <a:lstStyle/>
          <a:p>
            <a:fld id="{FE024F78-56A6-7740-B68D-8D4D026EDF3F}" type="slidenum"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EFE388-CD0B-9671-4D4E-D6D8004C8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86" y="511762"/>
            <a:ext cx="5978013" cy="712354"/>
          </a:xfrm>
        </p:spPr>
        <p:txBody>
          <a:bodyPr/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b="1" kern="100" spc="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Research Question</a:t>
            </a:r>
            <a:endParaRPr lang="en-US" kern="100" spc="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489586"/>
            <a:ext cx="6095999" cy="5368413"/>
          </a:xfrm>
        </p:spPr>
        <p:txBody>
          <a:bodyPr/>
          <a:lstStyle/>
          <a:p>
            <a:pPr marR="0" lvl="1" algn="l">
              <a:lnSpc>
                <a:spcPct val="107000"/>
              </a:lnSpc>
              <a:spcAft>
                <a:spcPts val="800"/>
              </a:spcAft>
              <a:buSzPts val="1000"/>
              <a:tabLst>
                <a:tab pos="914400" algn="l"/>
              </a:tabLst>
            </a:pPr>
            <a:endParaRPr lang="en-GB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Short-term vs. Long-term: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Does LSTM outperform ARIMA for short-term predictions?</a:t>
            </a:r>
            <a:endParaRPr lang="en-US" sz="18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Accuracy: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 model has lower error rates (MAE, RMSE, R²)?</a:t>
            </a: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 Volatility Handling: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How do LSTM and ARIMA respond to sudden stock fluctuations?</a:t>
            </a: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Reliability in High Volatility:</a:t>
            </a:r>
            <a:r>
              <a:rPr lang="en-GB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Are predictions useful during unstable market conditions?</a:t>
            </a: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GB" sz="1800" dirty="0"/>
          </a:p>
        </p:txBody>
      </p:sp>
      <p:pic>
        <p:nvPicPr>
          <p:cNvPr id="8" name="Picture Placeholder 7" descr="A blue and purple spirals">
            <a:extLst>
              <a:ext uri="{FF2B5EF4-FFF2-40B4-BE49-F238E27FC236}">
                <a16:creationId xmlns:a16="http://schemas.microsoft.com/office/drawing/2014/main" id="{E1DBD4C7-D952-4426-40FD-8799F80F82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" b="31"/>
          <a:stretch/>
        </p:blipFill>
        <p:spPr>
          <a:xfrm>
            <a:off x="6497638" y="336550"/>
            <a:ext cx="5322887" cy="6184900"/>
          </a:xfrm>
        </p:spPr>
      </p:pic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5CADBFC4-A65C-674F-7CE9-6DDFF0FA5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70771" y="6226198"/>
            <a:ext cx="813400" cy="365125"/>
          </a:xfrm>
        </p:spPr>
        <p:txBody>
          <a:bodyPr/>
          <a:lstStyle/>
          <a:p>
            <a:fld id="{FE024F78-56A6-7740-B68D-8D4D026EDF3F}" type="slidenum"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144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DF4BA7-950C-2926-8327-45C325893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01489-CF42-F41D-CB7E-DB2EB83F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0" y="396240"/>
            <a:ext cx="11548261" cy="792480"/>
          </a:xfrm>
        </p:spPr>
        <p:txBody>
          <a:bodyPr/>
          <a:lstStyle/>
          <a:p>
            <a:r>
              <a:rPr lang="en-US" sz="2400" b="1" spc="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Dataset Description</a:t>
            </a:r>
            <a:endParaRPr lang="en-GB" sz="2400" b="1" i="0" spc="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681AC5-AAB5-A101-5F1A-7C1E16DA7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70771" y="6226198"/>
            <a:ext cx="813400" cy="365125"/>
          </a:xfrm>
        </p:spPr>
        <p:txBody>
          <a:bodyPr/>
          <a:lstStyle/>
          <a:p>
            <a:fld id="{FE024F78-56A6-7740-B68D-8D4D026EDF3F}" type="slidenum"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3A3D249-3DE3-F750-F93D-7C3F7156DE38}"/>
              </a:ext>
            </a:extLst>
          </p:cNvPr>
          <p:cNvSpPr txBox="1">
            <a:spLocks/>
          </p:cNvSpPr>
          <p:nvPr/>
        </p:nvSpPr>
        <p:spPr>
          <a:xfrm>
            <a:off x="335909" y="1310639"/>
            <a:ext cx="11856091" cy="528068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en-GB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en-GB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en-GB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en-GB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</a:t>
            </a:r>
            <a:r>
              <a:rPr lang="en-GB" sz="1800" kern="100" dirty="0">
                <a:solidFill>
                  <a:srgbClr val="E3FBF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NVIDIA Data from Kaggle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Details: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1,699 entries, 7 key stock features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Features: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Date, Open, High, Low, Close, Adjusted Close, Volume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GB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GB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186KB, containing 1 CSV files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  <a:r>
              <a:rPr lang="en-GB" sz="18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missing values.</a:t>
            </a:r>
            <a:r>
              <a:rPr lang="en-GB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Converting non-numeric data to numeric format</a:t>
            </a:r>
            <a:r>
              <a:rPr lang="en-GB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Normalization and feature engineering for better predictions.</a:t>
            </a:r>
            <a:endParaRPr lang="en-GB" sz="18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1945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C0F94-D02B-D271-81D8-BFEB24B4D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25E7BF6C-C69A-2392-E550-6B4726D38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12227942" cy="685799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E23DC4A-0CA6-4F17-F69A-4D5359F2E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7" y="618778"/>
            <a:ext cx="6327105" cy="709234"/>
          </a:xfrm>
        </p:spPr>
        <p:txBody>
          <a:bodyPr anchor="b"/>
          <a:lstStyle/>
          <a:p>
            <a:r>
              <a:rPr lang="en-GB" sz="2400" b="1" cap="none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EVALUATION METRICS</a:t>
            </a:r>
            <a:endParaRPr lang="en-US" sz="2400" b="1" cap="none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BBF8531-5EB3-B9ED-8CA9-547D145B9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3440" y="2062480"/>
            <a:ext cx="8625840" cy="4553427"/>
          </a:xfrm>
        </p:spPr>
        <p:txBody>
          <a:bodyPr/>
          <a:lstStyle/>
          <a:p>
            <a:pPr marL="342900" marR="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b="1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Absolute Error (MAE):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measures the average absolute difference between actual and predicted prices.</a:t>
            </a:r>
          </a:p>
          <a:p>
            <a:pPr marL="342900" marR="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b="1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Root Mean Squared Error (RMSE):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evaluates error magnitude, penalizing large errors more.</a:t>
            </a:r>
          </a:p>
          <a:p>
            <a:pPr marL="342900" marR="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b="1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R² Score: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determines how well the model explains variance in stock prices.</a:t>
            </a:r>
          </a:p>
          <a:p>
            <a:pPr marL="342900" marR="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b="1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Volatility Adaptability: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assesses model performance during economic events.</a:t>
            </a:r>
          </a:p>
        </p:txBody>
      </p:sp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9DB4915A-CFAE-8131-A93F-7C5C443478DD}"/>
              </a:ext>
            </a:extLst>
          </p:cNvPr>
          <p:cNvSpPr txBox="1">
            <a:spLocks/>
          </p:cNvSpPr>
          <p:nvPr/>
        </p:nvSpPr>
        <p:spPr>
          <a:xfrm>
            <a:off x="11070771" y="6226198"/>
            <a:ext cx="813400" cy="365125"/>
          </a:xfrm>
          <a:prstGeom prst="rect">
            <a:avLst/>
          </a:prstGeom>
        </p:spPr>
        <p:txBody>
          <a:bodyPr/>
          <a:lstStyle>
            <a:defPPr rtl="0">
              <a:defRPr lang="en-GB"/>
            </a:defPPr>
            <a:lvl1pPr marL="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024F78-56A6-7740-B68D-8D4D026EDF3F}" type="slidenum">
              <a:rPr lang="en-US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762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035FF-0E96-1B6C-8189-FB0B71E8B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68BC7471-4029-7BE4-CA56-6BD892FFE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12227942" cy="685799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8A826B6-DE16-E48D-24FE-EA25E3C70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1"/>
            <a:ext cx="6327105" cy="709234"/>
          </a:xfrm>
        </p:spPr>
        <p:txBody>
          <a:bodyPr anchor="b"/>
          <a:lstStyle/>
          <a:p>
            <a:r>
              <a:rPr lang="en-US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Methodology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5DEA20D-F570-A246-1BC5-BB5D6AAF3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448" y="1460091"/>
            <a:ext cx="6327105" cy="5155816"/>
          </a:xfrm>
        </p:spPr>
        <p:txBody>
          <a:bodyPr/>
          <a:lstStyle/>
          <a:p>
            <a:pPr marL="342900" marR="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cap="none" spc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NVIDIA STOCK PRICE PREDICTION</a:t>
            </a:r>
            <a:r>
              <a:rPr lang="en-US" kern="100" cap="none" spc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GB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ARIMA (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AutoRegressive</a:t>
            </a:r>
            <a:r>
              <a:rPr lang="en-GB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Integrated Moving Average) for statistical time-series forecasting.</a:t>
            </a:r>
            <a:endParaRPr lang="en-US" sz="1800" kern="100" dirty="0">
              <a:solidFill>
                <a:srgbClr val="E3FBFE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100" dirty="0">
                <a:solidFill>
                  <a:srgbClr val="E3FBFE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LSTM (Long Short-Term Memory)</a:t>
            </a:r>
            <a:r>
              <a:rPr lang="en-US" sz="1800" kern="100" dirty="0">
                <a:solidFill>
                  <a:srgbClr val="E3FBFE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is employed for forecasting within the realm of deep learning</a:t>
            </a:r>
            <a:r>
              <a:rPr lang="en-US" sz="1800" kern="100" dirty="0">
                <a:solidFill>
                  <a:srgbClr val="E3FBFE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kern="100" spc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</a:t>
            </a:r>
            <a:r>
              <a:rPr lang="en-US" kern="100" spc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Cleaning and Preprocessing.</a:t>
            </a: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Exploratory Data Analysis (EDA).</a:t>
            </a: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Model </a:t>
            </a: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Selection and Implementation.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Insights Generation.</a:t>
            </a:r>
          </a:p>
        </p:txBody>
      </p:sp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3C8BE1CA-BAAF-9444-CD7D-C290E799E14B}"/>
              </a:ext>
            </a:extLst>
          </p:cNvPr>
          <p:cNvSpPr txBox="1">
            <a:spLocks/>
          </p:cNvSpPr>
          <p:nvPr/>
        </p:nvSpPr>
        <p:spPr>
          <a:xfrm>
            <a:off x="11070771" y="6226198"/>
            <a:ext cx="813400" cy="365125"/>
          </a:xfrm>
          <a:prstGeom prst="rect">
            <a:avLst/>
          </a:prstGeom>
        </p:spPr>
        <p:txBody>
          <a:bodyPr/>
          <a:lstStyle>
            <a:defPPr rtl="0">
              <a:defRPr lang="en-GB"/>
            </a:defPPr>
            <a:lvl1pPr marL="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024F78-56A6-7740-B68D-8D4D026EDF3F}" type="slidenum">
              <a:rPr lang="en-US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295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282782"/>
          </a:xfrm>
        </p:spPr>
        <p:txBody>
          <a:bodyPr/>
          <a:lstStyle/>
          <a:p>
            <a:pPr algn="ctr"/>
            <a:r>
              <a:rPr lang="en-US" sz="2400" b="1" spc="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Timeline</a:t>
            </a:r>
            <a:endParaRPr lang="en-US" sz="2400" spc="600" dirty="0">
              <a:solidFill>
                <a:schemeClr val="bg1"/>
              </a:solidFill>
            </a:endParaRPr>
          </a:p>
        </p:txBody>
      </p:sp>
      <p:pic>
        <p:nvPicPr>
          <p:cNvPr id="4" name="Picture 3" descr="A graph showing a green bar graph&#10;&#10;AI-generated content may be incorrect.">
            <a:extLst>
              <a:ext uri="{FF2B5EF4-FFF2-40B4-BE49-F238E27FC236}">
                <a16:creationId xmlns:a16="http://schemas.microsoft.com/office/drawing/2014/main" id="{AD331FE4-7E11-F823-6EA8-3F7DC1D4C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721" y="2041936"/>
            <a:ext cx="10232570" cy="4817550"/>
          </a:xfrm>
          <a:prstGeom prst="rect">
            <a:avLst/>
          </a:prstGeom>
        </p:spPr>
      </p:pic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1FBCD321-C62E-0657-12F5-7656AA94C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78600" y="6492875"/>
            <a:ext cx="813400" cy="365125"/>
          </a:xfrm>
        </p:spPr>
        <p:txBody>
          <a:bodyPr/>
          <a:lstStyle/>
          <a:p>
            <a:fld id="{FE024F78-56A6-7740-B68D-8D4D026EDF3F}" type="slidenum"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{B5C3CCAF-AC8F-4472-A878-B983CB49036E}tf11936837_win32</Template>
  <TotalTime>341</TotalTime>
  <Words>565</Words>
  <Application>Microsoft Office PowerPoint</Application>
  <PresentationFormat>Widescreen</PresentationFormat>
  <Paragraphs>97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Arial Nova</vt:lpstr>
      <vt:lpstr>Biome</vt:lpstr>
      <vt:lpstr>Biome Light</vt:lpstr>
      <vt:lpstr>Calibri</vt:lpstr>
      <vt:lpstr>Courier New</vt:lpstr>
      <vt:lpstr>Segoe UI</vt:lpstr>
      <vt:lpstr>Symbol</vt:lpstr>
      <vt:lpstr>Times New Roman</vt:lpstr>
      <vt:lpstr>Office Theme</vt:lpstr>
      <vt:lpstr>DATA SCIENCE PROJECT PROPOSAL</vt:lpstr>
      <vt:lpstr>Agenda</vt:lpstr>
      <vt:lpstr>Project Overview </vt:lpstr>
      <vt:lpstr>Project Objectives</vt:lpstr>
      <vt:lpstr>Research Question</vt:lpstr>
      <vt:lpstr>Dataset Description</vt:lpstr>
      <vt:lpstr>EVALUATION METRICS</vt:lpstr>
      <vt:lpstr>Methodology</vt:lpstr>
      <vt:lpstr>Project Timeline</vt:lpstr>
      <vt:lpstr>Data Management &amp; Security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Shahid Ali Khowaja [Student-PECS]</dc:creator>
  <cp:lastModifiedBy>Shahid Ali Khowaja [Student-PECS]</cp:lastModifiedBy>
  <cp:revision>1</cp:revision>
  <dcterms:created xsi:type="dcterms:W3CDTF">2025-02-10T01:14:44Z</dcterms:created>
  <dcterms:modified xsi:type="dcterms:W3CDTF">2025-02-12T23:53:14Z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